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59" r:id="rId6"/>
    <p:sldId id="261" r:id="rId7"/>
    <p:sldId id="264" r:id="rId8"/>
    <p:sldId id="262" r:id="rId9"/>
    <p:sldId id="267" r:id="rId10"/>
    <p:sldId id="268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762000"/>
            <a:ext cx="7772400" cy="1905000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ППТ-</a:t>
            </a:r>
            <a:r>
              <a:rPr lang="en-US" sz="2800" b="1" dirty="0" err="1" smtClean="0"/>
              <a:t>презентације</a:t>
            </a:r>
            <a:r>
              <a:rPr lang="sr-Cyrl-RS" sz="2800" b="1" dirty="0" smtClean="0"/>
              <a:t> и мултимедија</a:t>
            </a:r>
            <a:r>
              <a:rPr lang="en-US" sz="2800" b="1" dirty="0" smtClean="0"/>
              <a:t> </a:t>
            </a:r>
            <a:r>
              <a:rPr lang="en-US" sz="2800" b="1" dirty="0" smtClean="0"/>
              <a:t>у </a:t>
            </a:r>
            <a:r>
              <a:rPr lang="en-US" sz="2800" b="1" dirty="0" err="1" smtClean="0"/>
              <a:t>припреми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корелационе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наставе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српског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језика</a:t>
            </a:r>
            <a:r>
              <a:rPr lang="en-US" sz="2800" b="1" dirty="0" smtClean="0"/>
              <a:t> и </a:t>
            </a:r>
            <a:r>
              <a:rPr lang="en-US" sz="2800" b="1" dirty="0" err="1" smtClean="0"/>
              <a:t>књижевности</a:t>
            </a:r>
            <a:r>
              <a:rPr lang="en-US" sz="2800" b="1" dirty="0" smtClean="0"/>
              <a:t> и </a:t>
            </a:r>
            <a:r>
              <a:rPr lang="en-US" sz="2800" b="1" dirty="0" err="1" smtClean="0"/>
              <a:t>групe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музичких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предмета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00600"/>
            <a:ext cx="7162800" cy="838200"/>
          </a:xfrm>
        </p:spPr>
        <p:txBody>
          <a:bodyPr>
            <a:normAutofit/>
          </a:bodyPr>
          <a:lstStyle/>
          <a:p>
            <a:pPr algn="r"/>
            <a:r>
              <a:rPr lang="sr-Cyrl-CS" sz="1800" b="1" dirty="0" smtClean="0">
                <a:solidFill>
                  <a:schemeClr val="tx1"/>
                </a:solidFill>
              </a:rPr>
              <a:t>др Владимир Б. Перић, проф. </a:t>
            </a:r>
            <a:r>
              <a:rPr lang="sr-Cyrl-CS" sz="1800" b="1" dirty="0" smtClean="0">
                <a:solidFill>
                  <a:schemeClr val="tx1"/>
                </a:solidFill>
              </a:rPr>
              <a:t>с</a:t>
            </a:r>
            <a:r>
              <a:rPr lang="sr-Cyrl-CS" sz="1800" b="1" dirty="0" smtClean="0">
                <a:solidFill>
                  <a:schemeClr val="tx1"/>
                </a:solidFill>
              </a:rPr>
              <a:t>рпског језика и књижевности</a:t>
            </a:r>
            <a:endParaRPr lang="sr-Cyrl-RS" sz="1800" b="1" dirty="0" smtClean="0">
              <a:solidFill>
                <a:schemeClr val="tx1"/>
              </a:solidFill>
            </a:endParaRPr>
          </a:p>
          <a:p>
            <a:pPr algn="r"/>
            <a:r>
              <a:rPr lang="sr-Cyrl-RS" sz="1800" b="1" dirty="0" smtClean="0">
                <a:solidFill>
                  <a:schemeClr val="tx1"/>
                </a:solidFill>
              </a:rPr>
              <a:t>Музичка школа “др Милоје Милојевић”, Крагујевац</a:t>
            </a:r>
            <a:endParaRPr lang="en-US" sz="1800" b="1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14400" y="3352800"/>
            <a:ext cx="76962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sr-Cyrl-RS" sz="2000" b="1" dirty="0" smtClean="0"/>
              <a:t>Примена знања са семинара “</a:t>
            </a:r>
            <a:r>
              <a:rPr lang="en-US" sz="2000" b="1" dirty="0" err="1" smtClean="0"/>
              <a:t>Савремене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методе</a:t>
            </a:r>
            <a:r>
              <a:rPr lang="en-US" sz="2000" b="1" dirty="0" smtClean="0"/>
              <a:t> у </a:t>
            </a:r>
            <a:r>
              <a:rPr lang="en-US" sz="2000" b="1" dirty="0" err="1" smtClean="0"/>
              <a:t>настави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српског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језика</a:t>
            </a:r>
            <a:r>
              <a:rPr lang="en-US" sz="2000" b="1" dirty="0" smtClean="0"/>
              <a:t> и </a:t>
            </a:r>
            <a:r>
              <a:rPr lang="en-US" sz="2000" b="1" dirty="0" err="1" smtClean="0"/>
              <a:t>књижевности</a:t>
            </a:r>
            <a:r>
              <a:rPr lang="en-US" sz="2000" b="1" dirty="0" smtClean="0"/>
              <a:t>“ </a:t>
            </a:r>
            <a:r>
              <a:rPr lang="sr-Cyrl-RS" sz="2000" b="1" dirty="0" smtClean="0"/>
              <a:t> (каталошки број 666)</a:t>
            </a:r>
            <a:endParaRPr lang="en-US" sz="2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Отварање угледног часа</a:t>
            </a:r>
            <a:endParaRPr lang="en-US" dirty="0"/>
          </a:p>
        </p:txBody>
      </p:sp>
      <p:pic>
        <p:nvPicPr>
          <p:cNvPr id="4" name="Content Placeholder 3" descr="000-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r-Cyrl-RS" sz="3200" dirty="0" smtClean="0"/>
              <a:t>Слушање јавног извођења другог става из свите Вацлава Трајана, “Успавана лепотица” </a:t>
            </a:r>
            <a:endParaRPr lang="en-US" sz="3200" dirty="0"/>
          </a:p>
        </p:txBody>
      </p:sp>
      <p:pic>
        <p:nvPicPr>
          <p:cNvPr id="4" name="Content Placeholder 3" descr="000-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r-Cyrl-RS" sz="3600" dirty="0" smtClean="0"/>
              <a:t>Разговор са ученицима након извођења </a:t>
            </a:r>
            <a:endParaRPr lang="en-US" sz="3600" dirty="0"/>
          </a:p>
        </p:txBody>
      </p:sp>
      <p:pic>
        <p:nvPicPr>
          <p:cNvPr id="4" name="Content Placeholder 3" descr="000-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r-Cyrl-RS" sz="2800" dirty="0" smtClean="0"/>
              <a:t>Давање упутстава групама за рад: препознавање наративних функција у музичком току</a:t>
            </a:r>
            <a:endParaRPr lang="en-US" sz="2800" dirty="0"/>
          </a:p>
        </p:txBody>
      </p:sp>
      <p:pic>
        <p:nvPicPr>
          <p:cNvPr id="4" name="Content Placeholder 3" descr="000-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Рад у групама 1</a:t>
            </a:r>
            <a:endParaRPr lang="en-US" dirty="0"/>
          </a:p>
        </p:txBody>
      </p:sp>
      <p:pic>
        <p:nvPicPr>
          <p:cNvPr id="4" name="Content Placeholder 3" descr="000-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Рад у групама 2</a:t>
            </a:r>
            <a:endParaRPr lang="en-US" dirty="0"/>
          </a:p>
        </p:txBody>
      </p:sp>
      <p:pic>
        <p:nvPicPr>
          <p:cNvPr id="4" name="Content Placeholder 3" descr="02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dirty="0" smtClean="0"/>
              <a:t>Двогласно извођење адаптиране </a:t>
            </a:r>
            <a:r>
              <a:rPr lang="en-US" dirty="0" err="1" smtClean="0"/>
              <a:t>верзиј</a:t>
            </a:r>
            <a:r>
              <a:rPr lang="sr-Cyrl-RS" dirty="0" smtClean="0"/>
              <a:t>е</a:t>
            </a:r>
            <a:r>
              <a:rPr lang="en-US" dirty="0" smtClean="0"/>
              <a:t> </a:t>
            </a:r>
            <a:r>
              <a:rPr lang="en-US" dirty="0" err="1" smtClean="0"/>
              <a:t>теме</a:t>
            </a:r>
            <a:r>
              <a:rPr lang="sr-Cyrl-RS" dirty="0" smtClean="0"/>
              <a:t> </a:t>
            </a:r>
            <a:r>
              <a:rPr lang="sr-Cyrl-RS" dirty="0" smtClean="0"/>
              <a:t>Тројанових “Бајки”</a:t>
            </a:r>
            <a:endParaRPr lang="en-US" dirty="0"/>
          </a:p>
        </p:txBody>
      </p:sp>
      <p:pic>
        <p:nvPicPr>
          <p:cNvPr id="4" name="Content Placeholder 3" descr="000-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Усмена евалуација </a:t>
            </a:r>
            <a:endParaRPr lang="en-US" dirty="0"/>
          </a:p>
        </p:txBody>
      </p:sp>
      <p:pic>
        <p:nvPicPr>
          <p:cNvPr id="4" name="Content Placeholder 3" descr="03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Autofit/>
          </a:bodyPr>
          <a:lstStyle/>
          <a:p>
            <a:r>
              <a:rPr lang="sr-Cyrl-RS" sz="2800" dirty="0" smtClean="0"/>
              <a:t>Напомена</a:t>
            </a:r>
            <a:r>
              <a:rPr lang="sr-Latn-RS" sz="2800" dirty="0" smtClean="0"/>
              <a:t> 1</a:t>
            </a:r>
            <a:r>
              <a:rPr lang="sr-Cyrl-RS" sz="2800" dirty="0" smtClean="0"/>
              <a:t>: Час је сниман за конкурс ЦСУ Крагујевац “Дајем глас за угледни час”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1143000" y="5410200"/>
            <a:ext cx="701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sz="2400" dirty="0" smtClean="0"/>
              <a:t>Напомена 2: Припрема за час реализована је у кабинету за информатику где су ученици преслушавали звучне записе са </a:t>
            </a:r>
            <a:r>
              <a:rPr lang="sr-Latn-RS" sz="2400" dirty="0" smtClean="0"/>
              <a:t>YouTube-a.</a:t>
            </a:r>
            <a:endParaRPr lang="en-US" sz="2400" dirty="0"/>
          </a:p>
        </p:txBody>
      </p:sp>
      <p:pic>
        <p:nvPicPr>
          <p:cNvPr id="8" name="Content Placeholder 7" descr="00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33600" y="1600200"/>
            <a:ext cx="4846109" cy="3634582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146</Words>
  <Application>Microsoft Office PowerPoint</Application>
  <PresentationFormat>On-screen Show (4:3)</PresentationFormat>
  <Paragraphs>14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ППТ-презентације и мултимедија у припреми корелационе наставе српског језика и књижевности и групe музичких предмета</vt:lpstr>
      <vt:lpstr>Отварање угледног часа</vt:lpstr>
      <vt:lpstr>Слушање јавног извођења другог става из свите Вацлава Трајана, “Успавана лепотица” </vt:lpstr>
      <vt:lpstr>Разговор са ученицима након извођења </vt:lpstr>
      <vt:lpstr>Давање упутстава групама за рад: препознавање наративних функција у музичком току</vt:lpstr>
      <vt:lpstr>Рад у групама 1</vt:lpstr>
      <vt:lpstr>Рад у групама 2</vt:lpstr>
      <vt:lpstr>Двогласно извођење адаптиране верзије теме Тројанових “Бајки”</vt:lpstr>
      <vt:lpstr>Усмена евалуација </vt:lpstr>
      <vt:lpstr>Напомена 1: Час је сниман за конкурс ЦСУ Крагујевац “Дајем глас за угледни час”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Vladimir Peric</dc:creator>
  <cp:lastModifiedBy>Vladimir Peric</cp:lastModifiedBy>
  <cp:revision>5</cp:revision>
  <dcterms:created xsi:type="dcterms:W3CDTF">2006-08-16T00:00:00Z</dcterms:created>
  <dcterms:modified xsi:type="dcterms:W3CDTF">2015-09-30T08:17:14Z</dcterms:modified>
</cp:coreProperties>
</file>